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9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0BAB1-0740-40B2-BAED-30BCC98AAA25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8BBB7-A4EB-440C-B401-E06D9F406FF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0613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63CE-5F3E-42CD-AB25-8BCC51C7280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3430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CC528-B61E-4D6E-9450-46F12A85588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582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0E2C-5ABC-480A-BEBF-03C9915B9A20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5378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3A2B0-DD75-433B-A049-9F0C3E93229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2621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4851A-7A87-4B53-9C26-A3B97F08D71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527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A4673-7803-4AAE-BA91-AE133F74CE41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0569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00E0-702F-4A65-AD44-E20C66B6C88A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5748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6B1B-73C4-484F-B22C-970972F187CE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6339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D74F-9EB1-49DC-9E0E-010C6E2A88B5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780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FE71-A5B1-4B1F-AFE8-59168E62BD98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6083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9B8C0-A511-4488-88D9-DCDCFAE332E7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939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B9C8-8491-4F94-BABC-5652E0EF0A28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639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9FEE-BAFB-47E4-90D1-DBE70A454E79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670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A98E-AB2E-46C7-A330-8D8CE54ED3B2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308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8226-B6E9-495E-80C7-A96E49B6C4DA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711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E1191-F9A2-4061-8006-31536B1ED4DD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876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715C2-BEF3-4D4C-83FC-5E7EDF6AC15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C60746-222F-4058-B153-C57CFFE401B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175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BE0548-860E-5896-760C-FD5C130598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Chapitre 1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A9CC65-9312-8EF5-B86D-16BD9DA172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Boolean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D24119-3EE3-FA14-56ED-4DF24895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9159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A468D-C6C3-178E-ACF4-4C3E6FE3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Pourquoi utiliser Boolean ?</a:t>
            </a:r>
            <a:b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648DB1-C231-05DF-2439-CF6AE2C6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type Boolean est utile pour contrôler le flux d'un programme (conditions, boucles, etc.).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le retrouverez dans d'autres concepts clés, comme les structures conditionnelles (if,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else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Exemple de code conditionnel en JavaScript.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852B1CF-DC39-DB51-8B8A-52F4EC534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1803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9F51D5-B0C8-7395-20BD-8923E5A1B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Récapitulatif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470E75-10B2-0EE8-8D33-EDB622851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type Boolean est essentiel pour les comparaisons et les conditions en JavaScript.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Il n'a que deux valeurs :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et false.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Un dernier tableau récapitulatif des opérateurs (==, ===, !=, !==).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1CD451-A735-146C-4BBA-BFEEE04A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8345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430FD-5E72-47AD-877E-2B16BC8CF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Comprendre le type de données Boolean en JavaScript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A9483C-9FC7-9084-63B8-9A7CFB2E5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Comparaison, égalité et utilisation du type Boolean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Icône de vérification pour représenter « vrai » et « faux »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Nom de l'orateur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(si besoin)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11EF15-AA24-BC9A-B1D6-4B3ED7EC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8485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FAD2F7-851E-A2A5-3C63-3F4C04C63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755424" cy="1320800"/>
          </a:xfrm>
        </p:spPr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Qu'est-ce qu'un type de données Boolean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69E9A0-6F2C-56E3-5213-1B651CDF2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85750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type de données Boolean est utilisé pour vérifier si une affirmation est vraie ou fausse.</a:t>
            </a:r>
          </a:p>
          <a:p>
            <a:pPr indent="-285750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fr-BE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-285750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C'est une base essentielle de la programmation en JavaScript.</a:t>
            </a:r>
          </a:p>
          <a:p>
            <a:pPr indent="-285750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fr-BE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Une illustration simple représentant « vrai » et « faux ».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173E76-FD03-CDC0-ABBC-28C4961F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6150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524E0-140B-D09B-EA85-03E9C2950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de comparaison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D9CD31-E4AD-F32B-B9A5-E4833F5A7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Comparons deux nombres, comme vérifier si 1 est inférieur à 2.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 JavaScript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 &lt; 2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Résultat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(vrai)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Un exemple graphique montrant 1 &lt; 2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44A19C2-E4E0-0D37-CCB6-897E911D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075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FCB94-A266-E95E-C693-0966701B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D'autres exemples de comparaison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6A1AC6-C553-B829-2A93-914E41907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  <a:endParaRPr lang="fr-BE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Comparons 1 et 2 avec différents opérateurs.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 JavaScript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&gt; 2 retourne false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== 1 retourne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endParaRPr lang="fr-BE" sz="18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00050" indent="-285750">
              <a:lnSpc>
                <a:spcPct val="107000"/>
              </a:lnSpc>
              <a:spcAft>
                <a:spcPts val="800"/>
              </a:spcAft>
              <a:buSzPts val="1000"/>
              <a:tabLst>
                <a:tab pos="1371600" algn="l"/>
              </a:tabLst>
            </a:pPr>
            <a:r>
              <a:rPr lang="fr-BE" b="1" dirty="0">
                <a:latin typeface="Aptos" panose="020B0004020202020204" pitchFamily="34" charset="0"/>
                <a:cs typeface="Times New Roman" panose="02020603050405020304" pitchFamily="18" charset="0"/>
              </a:rPr>
              <a:t>Im</a:t>
            </a: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Table de comparaison des opérateurs (&gt; , &lt; , ==)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B4DEF8-BAC0-E77C-4CF2-540F3DECA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5591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F2B71-377F-24B3-AAC4-44C18FFAD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Vrai ou Faux : Pas de Peut-être !</a:t>
            </a:r>
            <a:b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E1A69E-D2C7-BA90-8024-17F152E8C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Le type Boolean ne retourne que deux valeurs possibles :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(vrai) ou false (faux).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Icône de check (vrai) et croix (faux).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87297D-7FFE-CFFB-95F1-8B223927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8044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D642C-5E2D-A783-6850-5C11CEA6A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L'opérateur d'égalité en JavaScript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D5C23B-D568-2CE1-EA7B-BF1114C51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== vérifie seulement la valeur.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 == "1" retourne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Attention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Le = seul est utilisé pour l'affectation.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Diagramme comparant = et ==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4A7676-2C61-8369-C558-75406493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394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51931B-BA95-773E-BC70-A2B72256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L'opérateur d'égalité stricte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2245DF-619A-567F-9D0D-C35C15EE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=== vérifie à la fois la valeur et le type.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 === "1" retourne false car 1 est un nombre et "1" est une chaîne de caractères.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Illustration d'une chaîne de caractères et d'un nombre.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1EE563-78AB-A44C-C3B9-2A6EF71CD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543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C5E10-A19A-BB34-EDAB-E4076183F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L'opérateur d'inégalité</a:t>
            </a:r>
            <a:b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689757-1FE0-0B82-1BCE-CBF5E5F9D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Texte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!= vérifie si deux valeurs ne sont pas égales.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!== vérifie à la fois la valeur et le type.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BE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</a:t>
            </a:r>
            <a:r>
              <a:rPr lang="fr-B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1 !== "1" retourne </a:t>
            </a:r>
            <a:r>
              <a:rPr lang="fr-BE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endParaRPr lang="fr-B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Image</a:t>
            </a:r>
            <a:r>
              <a:rPr lang="fr-BE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Icône représentant l'inégalité (!=).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ADD8B3-9A3C-FBE2-31D1-E70BDA0B7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59472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519</Words>
  <Application>Microsoft Office PowerPoint</Application>
  <PresentationFormat>Grand écran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Aptos</vt:lpstr>
      <vt:lpstr>Arial</vt:lpstr>
      <vt:lpstr>Courier New</vt:lpstr>
      <vt:lpstr>Symbol</vt:lpstr>
      <vt:lpstr>Trebuchet MS</vt:lpstr>
      <vt:lpstr>Wingdings</vt:lpstr>
      <vt:lpstr>Wingdings 3</vt:lpstr>
      <vt:lpstr>Facette</vt:lpstr>
      <vt:lpstr>Chapitre 1</vt:lpstr>
      <vt:lpstr>Comprendre le type de données Boolean en JavaScript</vt:lpstr>
      <vt:lpstr>Qu'est-ce qu'un type de données Boolean ?</vt:lpstr>
      <vt:lpstr>Exemple de comparaison</vt:lpstr>
      <vt:lpstr>D'autres exemples de comparaison</vt:lpstr>
      <vt:lpstr>Vrai ou Faux : Pas de Peut-être ! </vt:lpstr>
      <vt:lpstr>L'opérateur d'égalité en JavaScript</vt:lpstr>
      <vt:lpstr>L'opérateur d'égalité stricte</vt:lpstr>
      <vt:lpstr>L'opérateur d'inégalité </vt:lpstr>
      <vt:lpstr>Pourquoi utiliser Boolean ? </vt:lpstr>
      <vt:lpstr> Récapitulatif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10</cp:revision>
  <dcterms:created xsi:type="dcterms:W3CDTF">2024-10-06T15:46:37Z</dcterms:created>
  <dcterms:modified xsi:type="dcterms:W3CDTF">2024-10-06T16:29:01Z</dcterms:modified>
</cp:coreProperties>
</file>