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97BBE0-402C-406F-9E24-0F45E4F0AD62}" type="datetimeFigureOut">
              <a:rPr lang="fr-BE" smtClean="0"/>
              <a:t>06-10-24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50C27A-0673-4597-8E9F-647A49E379F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18412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8025-49DD-4456-B6B7-D1FB8EE41510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6BA5-8E57-4B20-9EA7-58A74192CEE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98083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B07C1-F04D-4F02-A3F8-8EB89B736BEC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6BA5-8E57-4B20-9EA7-58A74192CEE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60193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203C-CBEA-4CB9-B9BE-26112FE743A6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6BA5-8E57-4B20-9EA7-58A74192CEEB}" type="slidenum">
              <a:rPr lang="fr-BE" smtClean="0"/>
              <a:t>‹N°›</a:t>
            </a:fld>
            <a:endParaRPr lang="fr-B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419366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555B-5EA4-43D8-BA51-4183F2D27C48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6BA5-8E57-4B20-9EA7-58A74192CEE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37783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90692-21B9-4F1C-839B-D6E0E6FC04E0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6BA5-8E57-4B20-9EA7-58A74192CEEB}" type="slidenum">
              <a:rPr lang="fr-BE" smtClean="0"/>
              <a:t>‹N°›</a:t>
            </a:fld>
            <a:endParaRPr lang="fr-B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55915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E8C3A-18DE-4A24-BDF5-181E4043CFC1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6BA5-8E57-4B20-9EA7-58A74192CEE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435221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16F26-B127-4494-A3BE-FF09DF365E85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6BA5-8E57-4B20-9EA7-58A74192CEE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631748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1A19-F82B-4CDE-B016-162A65293212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6BA5-8E57-4B20-9EA7-58A74192CEE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27787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590A7-2184-463C-964D-065B5670791E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6BA5-8E57-4B20-9EA7-58A74192CEE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6415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88E7-2A71-4003-B20B-B2FDD199AFBA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6BA5-8E57-4B20-9EA7-58A74192CEE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95018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4C70D-D14E-433C-8AE0-08522BC288D4}" type="datetime1">
              <a:rPr lang="fr-BE" smtClean="0"/>
              <a:t>06-10-24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6BA5-8E57-4B20-9EA7-58A74192CEE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4499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5FD7-FC66-4B53-8693-4EB651FCE7AA}" type="datetime1">
              <a:rPr lang="fr-BE" smtClean="0"/>
              <a:t>06-10-24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6BA5-8E57-4B20-9EA7-58A74192CEE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36047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877C-917F-445A-89AC-A2F9E727EC0E}" type="datetime1">
              <a:rPr lang="fr-BE" smtClean="0"/>
              <a:t>06-10-24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6BA5-8E57-4B20-9EA7-58A74192CEE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682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E80E7-629B-423F-A6BD-778BC8F07A45}" type="datetime1">
              <a:rPr lang="fr-BE" smtClean="0"/>
              <a:t>06-10-24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6BA5-8E57-4B20-9EA7-58A74192CEE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00322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63BE5-61D8-44F4-8B60-CF0BDC2B4528}" type="datetime1">
              <a:rPr lang="fr-BE" smtClean="0"/>
              <a:t>06-10-24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6BA5-8E57-4B20-9EA7-58A74192CEE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17005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8394-B6AC-4A87-A3E3-355ABFF5F9A8}" type="datetime1">
              <a:rPr lang="fr-BE" smtClean="0"/>
              <a:t>06-10-24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6BA5-8E57-4B20-9EA7-58A74192CEE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81292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C9B65-0C47-41E9-A1F3-FE463BEEF5BD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FA66BA5-8E57-4B20-9EA7-58A74192CEE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6431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90DDA8-D8D7-5F0D-F36A-4A3721519B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Chapitre 1</a:t>
            </a:r>
            <a:endParaRPr lang="fr-BE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749B8F2-E4BC-E616-A4CE-8ACD79B5C1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Numbers</a:t>
            </a: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F8A6E5A-F59D-A0A7-EDE8-62A48339D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86227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47F868-C39D-A4E2-C0F7-C370F580E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Types de données en JavaScript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911807-E718-AF3B-B0F9-104558666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JavaScript comprend différents types de données.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 type de données </a:t>
            </a: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nombre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est fondamental.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Représente les nombres entiers et décimaux.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Essentiel pour coder efficacement.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510472E-DDA9-8184-DF4A-78F809ADC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96281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2C2346-9572-44E7-409B-D2E23C108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Démonstration du type nombre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BF947E-B766-43B2-375A-AAE2B7BF4E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 : Tapez </a:t>
            </a: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123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dans la console → </a:t>
            </a: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Output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123.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 décimal : Tapez </a:t>
            </a: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123.456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→ </a:t>
            </a: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Output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123.456.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8711FAF-C671-34BB-7FB7-B826E1C6C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88093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F05F08-660F-E39C-0C5C-A6F751823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Opérations mathématiques en JavaScript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DCB555-2A58-8C7A-76C5-430A93AC6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Utilisation des nombres pour effectuer des opérations mathématiques.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Addition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2 + 2 → </a:t>
            </a: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Output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4.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Soustraction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4 - 2 → </a:t>
            </a: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Output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2.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Multiplication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4 * 4 → </a:t>
            </a: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Output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16.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Division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16 / 4 → </a:t>
            </a: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Output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4.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7B69022-AE0C-799B-9030-0E31B28AD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96317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0E9944-4AC5-571B-BCC8-9B4329934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Opérations mathématiques avancées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372C8A-FAFC-9DE9-319A-39839422C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b="1" kern="100" dirty="0">
                <a:latin typeface="Aptos" panose="020B0004020202020204" pitchFamily="34" charset="0"/>
                <a:cs typeface="Times New Roman" panose="02020603050405020304" pitchFamily="18" charset="0"/>
              </a:rPr>
              <a:t>Exponentiation</a:t>
            </a:r>
            <a:r>
              <a:rPr lang="fr-BE" kern="100" dirty="0">
                <a:latin typeface="Aptos" panose="020B0004020202020204" pitchFamily="34" charset="0"/>
                <a:cs typeface="Times New Roman" panose="02020603050405020304" pitchFamily="18" charset="0"/>
              </a:rPr>
              <a:t> : 10 ** 2 → Output : 100 (10 à la puissance 2).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b="1" kern="100" dirty="0" err="1">
                <a:latin typeface="Aptos" panose="020B0004020202020204" pitchFamily="34" charset="0"/>
                <a:cs typeface="Times New Roman" panose="02020603050405020304" pitchFamily="18" charset="0"/>
              </a:rPr>
              <a:t>Modulus</a:t>
            </a:r>
            <a:r>
              <a:rPr lang="fr-BE" b="1" kern="100" dirty="0">
                <a:latin typeface="Aptos" panose="020B0004020202020204" pitchFamily="34" charset="0"/>
                <a:cs typeface="Times New Roman" panose="02020603050405020304" pitchFamily="18" charset="0"/>
              </a:rPr>
              <a:t> (reste) </a:t>
            </a:r>
            <a:r>
              <a:rPr lang="fr-BE" kern="100" dirty="0">
                <a:latin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9 % 8 → </a:t>
            </a:r>
            <a:r>
              <a:rPr lang="fr-BE" sz="1800" b="1" kern="100" dirty="0">
                <a:latin typeface="Aptos" panose="020B0004020202020204" pitchFamily="34" charset="0"/>
                <a:cs typeface="Times New Roman" panose="02020603050405020304" pitchFamily="18" charset="0"/>
              </a:rPr>
              <a:t>Output</a:t>
            </a:r>
            <a:r>
              <a:rPr lang="fr-BE" sz="18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 : 1.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16 % 8 → </a:t>
            </a:r>
            <a:r>
              <a:rPr lang="fr-BE" sz="1800" b="1" kern="100" dirty="0">
                <a:latin typeface="Aptos" panose="020B0004020202020204" pitchFamily="34" charset="0"/>
                <a:cs typeface="Times New Roman" panose="02020603050405020304" pitchFamily="18" charset="0"/>
              </a:rPr>
              <a:t>Output</a:t>
            </a:r>
            <a:r>
              <a:rPr lang="fr-BE" sz="18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 : 0 (division entière).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153C5C0-2BA7-12E3-353F-6E1E5A524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7188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1ECBAC-2969-FE1F-E099-218E21F89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Utilisation des parenthèses pour le groupement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6B243B-ED54-6576-85FA-56CD63371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Les parenthèses peuvent modifier l’ordre des calculs.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 sans parenthèses : 2 * 4 + 8 → </a:t>
            </a: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Output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16.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 avec parenthèses : (2 * 4) + 8 → </a:t>
            </a: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Output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16.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 inversé : 2 * (4 + 8) → </a:t>
            </a: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Output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24.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3D14550-C2EB-6F81-6ECF-8631AC7F3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93452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1CEC29-7E04-8357-2BD6-637ABCEFE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Rappel sur l'ordre des opérations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851B7F-5FC7-C5B3-54A7-1234641A52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JavaScript suit l’ordre standard des opérations.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multiplication est effectuée avant l'addition par défaut.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Les parenthèses permettent de contrôler cet ordre.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427D5FA-AA23-63D4-76E7-EED18F9AB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029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60964C-7B9C-5FCB-49FE-8722EA306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Conclusion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CFCE25-43DC-A63C-06B6-B0851610F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Les opérateurs mathématiques courants en JavaScript sont :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Plus</a:t>
            </a:r>
            <a:r>
              <a:rPr lang="fr-BE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(+), </a:t>
            </a:r>
            <a:r>
              <a:rPr lang="fr-BE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Moins</a:t>
            </a:r>
            <a:r>
              <a:rPr lang="fr-BE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(-), </a:t>
            </a:r>
            <a:r>
              <a:rPr lang="fr-BE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Multiplication</a:t>
            </a:r>
            <a:r>
              <a:rPr lang="fr-BE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(*), </a:t>
            </a:r>
            <a:r>
              <a:rPr lang="fr-BE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Division</a:t>
            </a:r>
            <a:r>
              <a:rPr lang="fr-BE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(/), </a:t>
            </a:r>
            <a:r>
              <a:rPr lang="fr-BE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Modulus</a:t>
            </a:r>
            <a:r>
              <a:rPr lang="fr-BE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(%).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fr-BE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Pour approfondir vos connaissances, consultez la lecture supplémentaire à la fin de cette leçon.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9E5E932-15A0-FD68-6E9E-6AAE20129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8251084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</TotalTime>
  <Words>345</Words>
  <Application>Microsoft Office PowerPoint</Application>
  <PresentationFormat>Grand écran</PresentationFormat>
  <Paragraphs>54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Aptos</vt:lpstr>
      <vt:lpstr>Arial</vt:lpstr>
      <vt:lpstr>Courier New</vt:lpstr>
      <vt:lpstr>Symbol</vt:lpstr>
      <vt:lpstr>Trebuchet MS</vt:lpstr>
      <vt:lpstr>Wingdings 3</vt:lpstr>
      <vt:lpstr>Facette</vt:lpstr>
      <vt:lpstr>Chapitre 1</vt:lpstr>
      <vt:lpstr>Types de données en JavaScript</vt:lpstr>
      <vt:lpstr>Démonstration du type nombre</vt:lpstr>
      <vt:lpstr>Opérations mathématiques en JavaScript</vt:lpstr>
      <vt:lpstr>Opérations mathématiques avancées</vt:lpstr>
      <vt:lpstr>Utilisation des parenthèses pour le groupement</vt:lpstr>
      <vt:lpstr>Rappel sur l'ordre des opérations</vt:lpstr>
      <vt:lpstr> 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Anas Zemmouri</dc:creator>
  <cp:lastModifiedBy>Anas Zemmouri</cp:lastModifiedBy>
  <cp:revision>6</cp:revision>
  <dcterms:created xsi:type="dcterms:W3CDTF">2024-10-06T12:41:20Z</dcterms:created>
  <dcterms:modified xsi:type="dcterms:W3CDTF">2024-10-06T13:20:47Z</dcterms:modified>
</cp:coreProperties>
</file>