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4C95A-477B-4293-BA9C-96111DD40D0C}" type="datetimeFigureOut">
              <a:rPr lang="fr-BE" smtClean="0"/>
              <a:t>06-10-24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A9F0D-43C5-43D7-8D70-1C936D5ECDE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73209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D891-153A-4EBB-AA64-CB6FE45B2BE6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00516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6890-F42A-4377-AC2A-DB1B48447FCF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55997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EFF51-8A4E-4C55-B223-C1A0D27B49C5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0155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3A17-BAC0-409F-A8FD-046357203997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68346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A3A4-1371-4861-9EC4-7B705F44B6EA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312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77D-FAD2-4CA8-943E-DB5777AD6B3F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8280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C30DB-A6FD-4969-A084-F8508FDB2C9E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6201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6F8D-C809-49FA-AC3B-62065DEA8544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8275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B72E-F14D-4E05-8803-16052E540470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077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18D3-9E6D-4CFF-80B9-650C3E197063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911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B666-7320-4900-A2F3-63AB6320467F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6067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A065-D67E-4D65-B5CB-A7AD3747E57C}" type="datetime1">
              <a:rPr lang="fr-BE" smtClean="0"/>
              <a:t>06-10-24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41932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FB85-4EB0-4217-94F4-D6382FE47ED8}" type="datetime1">
              <a:rPr lang="fr-BE" smtClean="0"/>
              <a:t>06-10-24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6760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93B2-FF99-455F-A2DE-90DF7B7DF921}" type="datetime1">
              <a:rPr lang="fr-BE" smtClean="0"/>
              <a:t>06-10-24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202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B72CF-AFDD-44E9-BD52-60E6DCFCEEC2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06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E72B-DE97-4485-A132-EB00A6572A82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1092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051C3-2E55-41BF-B78E-198B450C2CC7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80E3E1-FB6D-42B1-A601-510FC9ED0F2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5643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F203CE-BE2E-B864-8AAE-D69EA45FF9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Chapitre 1</a:t>
            </a: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B18636-FB4E-3EB7-9057-633D95432D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sz="1800" b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 aux opérateurs</a:t>
            </a:r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35765DD-143F-F699-9326-D566C0EC9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Project de </a:t>
            </a:r>
            <a:r>
              <a:rPr lang="fr-FR" dirty="0" err="1"/>
              <a:t>Developpement</a:t>
            </a:r>
            <a:r>
              <a:rPr lang="fr-FR" dirty="0"/>
              <a:t> Web - A. Zemmouri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00311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B62384-BB1E-02EB-9A90-AE56537EC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Conclusion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85564A-F7A6-6D93-0611-4CB9CBBCF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Vous avez appris à utiliser les opérateurs en JavaScript.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opérateurs sont essentiels dans de nombreux domaines de la programmation.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Continuez à pratiquer pour maîtriser ces compétences !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4C31B61-ADD6-7C54-54A6-29CBB47E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8674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0B1BB3-2AD6-5F8B-F1D1-797D6D03A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 aux opérateurs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5F74A0-E3C2-B73B-BE8E-63EE2081B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D'où vient le nom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opérateurs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?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Ils servent à effectuer des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opérations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sur des variables et des valeurs.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 opérateur manipule des données individuelles et renvoie un résultat.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0C330F-7C2D-4772-D472-43BD3FC4F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1133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20DCFE-454D-ECC7-2348-E68367862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Types d'opérateurs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3CA4E6-D35F-82B0-2DD4-ACA7C6DA9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Opérateurs d'affectation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Pour assigner une valeur à une variable.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Opérateurs arithmétiques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Pour effectuer des calculs simples.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Opérateurs de comparaison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Pour comparer des valeurs.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Opérateurs logiques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Pour évaluer des conditions vraies ou fausses.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0921C51-0339-3FBC-57E6-DF80F432F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9715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A20774-B5FC-20B7-C730-177F6D6A2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Opérateurs arithmétiques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098165-1302-FDE4-44DB-7FBED2195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333"/>
            <a:ext cx="8596668" cy="455303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2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Addition</a:t>
            </a:r>
            <a:r>
              <a:rPr lang="fr-BE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+ (ex : 2 + 2)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2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Soustraction</a:t>
            </a:r>
            <a:r>
              <a:rPr lang="fr-BE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- (ex : 20 - 18)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2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Multiplication</a:t>
            </a:r>
            <a:r>
              <a:rPr lang="fr-BE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* (ex : 2 * 3)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2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Division</a:t>
            </a:r>
            <a:r>
              <a:rPr lang="fr-BE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/ (ex : 8 / 1)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2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Utilisés pour effectuer des calculs simples dans JavaScript.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98224E8-2473-6026-B42C-66CD29BEE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4794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C6D65B-95A9-EE5E-40B5-E3220CEF0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Opérateurs de comparaison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24AA0A-5F38-ADA2-F3E5-9E2EF0E1D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Compare et renvoie une valeur logique :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Supérieur à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&gt;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Inférieur à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&lt;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Égal à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== (n'utilisez pas = qui est l'affectation).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Renvoie </a:t>
            </a:r>
            <a:r>
              <a:rPr lang="fr-BE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ou </a:t>
            </a:r>
            <a:r>
              <a:rPr lang="fr-BE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false</a:t>
            </a: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7E24B8-D061-62BF-54BD-BC5D41633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634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70333F-D923-B5C7-DFD8-4E4CDCFE4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Opérateurs logiques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11FEF5-12E2-ED8A-A537-AEDBC0795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(&amp;&amp;)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Vérifie si deux conditions sont vraies.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 (||)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Vérifie si au moins une condition est vraie.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 (!)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Inverse la valeur logique (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devient false et vice versa).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1712D1A-DB90-BCB3-1E52-DDCC2ABA5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96987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9677AC-ADC0-DA9F-D921-A721B759F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Démonstration des opérateurs en JavaScript</a:t>
            </a:r>
            <a:b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51D32F-86DF-C874-8D06-B503CD060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Utilisation de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VS Code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pour démontrer des opérateurs arithmétiques et de comparaison.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commentaires sont ignorés par JavaScript, ce qui permet d'expliquer le code sans affecter l'exécution.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849FB5-5C36-DA0E-786F-71146D431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75258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E41F27-3475-C055-4BE8-970EA3B21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Exemples d'opérateurs arithmétiques</a:t>
            </a:r>
            <a:b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335770-9093-9513-74A8-03F87DBE2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d'addition : console.log(2 + 2) → 4.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de soustraction : console.log(20 - 18) → 2.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de multiplication : console.log(2 * 3) → 6.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de division : console.log(8 / 1) → 8.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CDD07FE-E5FE-8E99-D3C5-4809474D6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52592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690DAD-365C-068D-D312-04DD981FB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Exemples d'opérateurs de comparaison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3367C6-9722-A8BA-6A2F-431B7D7B6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Vérification si trois est supérieur à deux → 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Vérification si deux est supérieur à trois → false.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Vérification de l'égalité : 10 == 10 → 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433CA9-7794-0B31-6B44-F09D1BB27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096871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449</Words>
  <Application>Microsoft Office PowerPoint</Application>
  <PresentationFormat>Grand écran</PresentationFormat>
  <Paragraphs>69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Aptos</vt:lpstr>
      <vt:lpstr>Arial</vt:lpstr>
      <vt:lpstr>Courier New</vt:lpstr>
      <vt:lpstr>Symbol</vt:lpstr>
      <vt:lpstr>Trebuchet MS</vt:lpstr>
      <vt:lpstr>Wingdings 3</vt:lpstr>
      <vt:lpstr>Facette</vt:lpstr>
      <vt:lpstr>Chapitre 1</vt:lpstr>
      <vt:lpstr>Introduction aux opérateurs</vt:lpstr>
      <vt:lpstr>Types d'opérateurs</vt:lpstr>
      <vt:lpstr>Opérateurs arithmétiques</vt:lpstr>
      <vt:lpstr>Opérateurs de comparaison</vt:lpstr>
      <vt:lpstr>Opérateurs logiques</vt:lpstr>
      <vt:lpstr>Démonstration des opérateurs en JavaScript </vt:lpstr>
      <vt:lpstr>Exemples d'opérateurs arithmétiques </vt:lpstr>
      <vt:lpstr>Exemples d'opérateurs de comparaison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 Zemmouri</dc:creator>
  <cp:lastModifiedBy>Anas Zemmouri</cp:lastModifiedBy>
  <cp:revision>10</cp:revision>
  <dcterms:created xsi:type="dcterms:W3CDTF">2024-10-06T13:34:48Z</dcterms:created>
  <dcterms:modified xsi:type="dcterms:W3CDTF">2024-10-06T14:09:16Z</dcterms:modified>
</cp:coreProperties>
</file>