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23AAD-A448-47F2-B5DD-C78173E449E9}" type="datetimeFigureOut">
              <a:rPr lang="fr-BE" smtClean="0"/>
              <a:t>06-10-24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C14F6-4FD9-4314-8432-0A30B68B86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51143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0C14F6-4FD9-4314-8432-0A30B68B86E5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79083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C988-08CD-449E-B7BD-03347EABC283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85519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970A0-DB2F-46B7-9F6A-07071C869AE4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385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2ACC-AF6D-4D0B-92CC-A992C95DF29F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1266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CDA-F366-42A7-99D3-9B8326BFF05F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8213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7FF-9BA7-45DA-BC03-587ECD8F9A43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97228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3743-6223-4AAF-96F7-9B9C58F293A5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156423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6FB5-6B95-4D90-8A12-854BB3339E68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02960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2C7C-7E30-48DE-A9DD-C7ADFA14D696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02155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F183-76B7-4648-A9F4-327D6310C516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570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28C7-C7E1-47F7-9FD2-43F2034DC8FD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332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E5AB3-2940-4E58-B574-277117A0EB1D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2314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6EAE-F6E5-4874-AAC7-0F19676121B9}" type="datetime1">
              <a:rPr lang="fr-BE" smtClean="0"/>
              <a:t>06-10-24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0006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15DD-39C5-4D9B-92E5-E681592829E4}" type="datetime1">
              <a:rPr lang="fr-BE" smtClean="0"/>
              <a:t>06-10-24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08341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5DA93-D07B-410D-A631-0AEDAD86603A}" type="datetime1">
              <a:rPr lang="fr-BE" smtClean="0"/>
              <a:t>06-10-24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2932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FC01-4E88-43B4-8D7D-F58F50E77A0E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4561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5002-46FA-480F-AC2F-E76BFD299078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71338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79E08-96E6-4B11-9678-B46828963383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56F8C8-B08F-460C-B1B4-38C23D99CA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2330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618CCA-FE2A-AF2E-1D8F-54C208DC98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Chapitre 1</a:t>
            </a: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B6414C-5B56-EB32-F044-BAE3C8B942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Strings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40BC6B-D647-860B-78B6-B088CD992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9965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4B2048-714E-90EA-5834-9CB6DE165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Qu'est-ce qu'une chaîne ?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E65C89-D5D5-FD00-27B5-6B264B32B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chaînes représentent une séquence de caractères en JavaScript.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Utilisées pour travailler avec des données textuelles.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Essentielles pour la programmation.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897EAD-DCCA-AE2E-9752-89553791F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37405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391377-1EC3-6394-38F1-609209788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Démonstration des chaînes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F43081-46D9-DAE0-90FD-FA99A9794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Une chaîne en JavaScript est une collection de caractères entourés de guillemets simples (') ou doubles (").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Exemples :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Chaîne vide : '' ou "".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Chaîne non vide : 'hello 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!'.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4DDD6C8-CAA3-DF9D-0FAE-6B172F781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9635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7FD0EF-03F0-73E4-2113-B27A30844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Caractéristiques des chaînes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64685B-D9B2-97A9-0C4D-D788CB955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chaînes peuvent contenir des lettres, des chiffres et des symboles.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Exemples : 'hello 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 1234’.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chaînes ne peuvent pas s'étendre sur plusieurs lignes.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E1D78BE-B5B6-7695-E963-C8A66B209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405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A19465-1CCE-6F10-B0C5-C947F4D0C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Délimiteurs de chaînes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6F1486-9053-0D07-D36A-3F48B4AC0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guillemets simples ou doubles sont appelés délimiteurs.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Utilisés pour délimiter une chaîne des autres éléments du code.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3C66DE0-E5B0-EF15-9170-9C59E82C3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3027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5A1D65-36CE-4984-52AD-EEBDF3D05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Erreurs courantes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299AB8-8B62-E548-6BBA-045E582D5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Utilisation d'apostrophes à l'intérieur des chaînes.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: '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it’s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lovely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day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' → Erreur.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Correction : Utilisez des guillemets doubles pour entourer la chaîne : "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it’s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lovely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day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".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3B28D8-D447-EFBE-7885-C5C8B6E9A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39330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1A529C-953F-A7CA-1B2C-D6C549E78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Bonnes pratiques avec les chaînes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B9F665-5849-3905-29DF-DC8BA2109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Préférez utiliser soit des guillemets simples, soit des guillemets doubles pour plus de clarté.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Évitez de mélanger les deux types pour réduire la confusion.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B4A87B4-274B-BAD1-E6BD-FD03A5F2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45149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D907FB-9A82-FEB7-7284-85915213C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Conclusion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955977-DF9E-ADE6-45A3-891F7BD77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Vous avez appris ce qu'est un type de données chaîne et une chaîne vide.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Essayez de créer plus de chaînes pour pratiquer vos compétences en programmation.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13FD78-6F86-372D-6AE3-62A7871B2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977560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283</Words>
  <Application>Microsoft Office PowerPoint</Application>
  <PresentationFormat>Grand écran</PresentationFormat>
  <Paragraphs>47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Aptos</vt:lpstr>
      <vt:lpstr>Arial</vt:lpstr>
      <vt:lpstr>Courier New</vt:lpstr>
      <vt:lpstr>Symbol</vt:lpstr>
      <vt:lpstr>Trebuchet MS</vt:lpstr>
      <vt:lpstr>Wingdings 3</vt:lpstr>
      <vt:lpstr>Facette</vt:lpstr>
      <vt:lpstr>Chapitre 1</vt:lpstr>
      <vt:lpstr>Qu'est-ce qu'une chaîne ?</vt:lpstr>
      <vt:lpstr>Démonstration des chaînes</vt:lpstr>
      <vt:lpstr>Caractéristiques des chaînes</vt:lpstr>
      <vt:lpstr>Délimiteurs de chaînes</vt:lpstr>
      <vt:lpstr>Erreurs courantes</vt:lpstr>
      <vt:lpstr>Bonnes pratiques avec les chaînes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 Zemmouri</dc:creator>
  <cp:lastModifiedBy>Anas Zemmouri</cp:lastModifiedBy>
  <cp:revision>5</cp:revision>
  <dcterms:created xsi:type="dcterms:W3CDTF">2024-10-06T13:19:16Z</dcterms:created>
  <dcterms:modified xsi:type="dcterms:W3CDTF">2024-10-06T13:31:56Z</dcterms:modified>
</cp:coreProperties>
</file>