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79" d="100"/>
          <a:sy n="79" d="100"/>
        </p:scale>
        <p:origin x="85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D9DEB20-86D9-4FEF-B457-3507819AACBD}" type="datetimeFigureOut">
              <a:rPr lang="fr-BE" smtClean="0"/>
              <a:t>06-10-24</a:t>
            </a:fld>
            <a:endParaRPr lang="fr-BE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BE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7DDFF9B-FB6F-429D-AA14-7395A88CB758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6263299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E7991C-6A1F-4917-BA66-A3E837DFE1D2}" type="datetime1">
              <a:rPr lang="fr-BE" smtClean="0"/>
              <a:t>06-10-24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Project de Developpement Web - A. Zemmouri</a:t>
            </a:r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87F689-5ECB-4BCD-B80B-B58FB8FD8838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1339989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EC4F4D-A374-4A81-9D63-A9AFDE6BCE16}" type="datetime1">
              <a:rPr lang="fr-BE" smtClean="0"/>
              <a:t>06-10-24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Project de Developpement Web - A. Zemmouri</a:t>
            </a:r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87F689-5ECB-4BCD-B80B-B58FB8FD8838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6868054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0C9C1E-4F64-4A4F-8E29-30350A50B39D}" type="datetime1">
              <a:rPr lang="fr-BE" smtClean="0"/>
              <a:t>06-10-24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Project de Developpement Web - A. Zemmouri</a:t>
            </a:r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87F689-5ECB-4BCD-B80B-B58FB8FD8838}" type="slidenum">
              <a:rPr lang="fr-BE" smtClean="0"/>
              <a:t>‹N°›</a:t>
            </a:fld>
            <a:endParaRPr lang="fr-BE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54543886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1C08AC-89B2-4BAC-A881-E7ECF002824D}" type="datetime1">
              <a:rPr lang="fr-BE" smtClean="0"/>
              <a:t>06-10-24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Project de Developpement Web - A. Zemmouri</a:t>
            </a:r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87F689-5ECB-4BCD-B80B-B58FB8FD8838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47650005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 cit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6363FF-1F7C-43C6-8F09-C82EEE80824E}" type="datetime1">
              <a:rPr lang="fr-BE" smtClean="0"/>
              <a:t>06-10-24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Project de Developpement Web - A. Zemmouri</a:t>
            </a:r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87F689-5ECB-4BCD-B80B-B58FB8FD8838}" type="slidenum">
              <a:rPr lang="fr-BE" smtClean="0"/>
              <a:t>‹N°›</a:t>
            </a:fld>
            <a:endParaRPr lang="fr-BE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70995041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rai ou fau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BE98E6-9077-444F-8E1C-EBA72446C6CF}" type="datetime1">
              <a:rPr lang="fr-BE" smtClean="0"/>
              <a:t>06-10-24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Project de Developpement Web - A. Zemmouri</a:t>
            </a:r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87F689-5ECB-4BCD-B80B-B58FB8FD8838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60797913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866AB-7E9F-4E80-90B1-3D18477908E7}" type="datetime1">
              <a:rPr lang="fr-BE" smtClean="0"/>
              <a:t>06-10-24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Project de Developpement Web - A. Zemmouri</a:t>
            </a:r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87F689-5ECB-4BCD-B80B-B58FB8FD8838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32518049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AB3C58-ADB8-4430-920F-012D889E19E3}" type="datetime1">
              <a:rPr lang="fr-BE" smtClean="0"/>
              <a:t>06-10-24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Project de Developpement Web - A. Zemmouri</a:t>
            </a:r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87F689-5ECB-4BCD-B80B-B58FB8FD8838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2267901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AD17A-8002-4411-97B3-6A38CE8CD98B}" type="datetime1">
              <a:rPr lang="fr-BE" smtClean="0"/>
              <a:t>06-10-24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Project de Developpement Web - A. Zemmouri</a:t>
            </a:r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87F689-5ECB-4BCD-B80B-B58FB8FD8838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6266560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7D6F9E-E81F-4F1C-85CD-44F277F8840E}" type="datetime1">
              <a:rPr lang="fr-BE" smtClean="0"/>
              <a:t>06-10-24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Project de Developpement Web - A. Zemmouri</a:t>
            </a:r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87F689-5ECB-4BCD-B80B-B58FB8FD8838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2632005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18DE0A-01B6-48FA-B02A-B836BB021739}" type="datetime1">
              <a:rPr lang="fr-BE" smtClean="0"/>
              <a:t>06-10-24</a:t>
            </a:fld>
            <a:endParaRPr lang="fr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Project de Developpement Web - A. Zemmouri</a:t>
            </a:r>
            <a:endParaRPr lang="fr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87F689-5ECB-4BCD-B80B-B58FB8FD8838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8275854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E3D38-5EDF-4BF9-89D1-6842264458E6}" type="datetime1">
              <a:rPr lang="fr-BE" smtClean="0"/>
              <a:t>06-10-24</a:t>
            </a:fld>
            <a:endParaRPr lang="fr-B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Project de Developpement Web - A. Zemmouri</a:t>
            </a:r>
            <a:endParaRPr lang="fr-B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87F689-5ECB-4BCD-B80B-B58FB8FD8838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659912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C0F91-7F89-4C25-B654-5EB4C71E7C9B}" type="datetime1">
              <a:rPr lang="fr-BE" smtClean="0"/>
              <a:t>06-10-24</a:t>
            </a:fld>
            <a:endParaRPr lang="fr-B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Project de Developpement Web - A. Zemmouri</a:t>
            </a:r>
            <a:endParaRPr lang="fr-B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87F689-5ECB-4BCD-B80B-B58FB8FD8838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6857818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13C88-419B-4A96-81B6-A6A525A9234A}" type="datetime1">
              <a:rPr lang="fr-BE" smtClean="0"/>
              <a:t>06-10-24</a:t>
            </a:fld>
            <a:endParaRPr lang="fr-B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Project de Developpement Web - A. Zemmouri</a:t>
            </a:r>
            <a:endParaRPr lang="fr-B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87F689-5ECB-4BCD-B80B-B58FB8FD8838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724417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F3C19A-070B-48CA-B95B-46F1A0D4C60A}" type="datetime1">
              <a:rPr lang="fr-BE" smtClean="0"/>
              <a:t>06-10-24</a:t>
            </a:fld>
            <a:endParaRPr lang="fr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Project de Developpement Web - A. Zemmouri</a:t>
            </a:r>
            <a:endParaRPr lang="fr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87F689-5ECB-4BCD-B80B-B58FB8FD8838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954927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26DE5-AA91-4C26-83BD-E240C9A3C8FA}" type="datetime1">
              <a:rPr lang="fr-BE" smtClean="0"/>
              <a:t>06-10-24</a:t>
            </a:fld>
            <a:endParaRPr lang="fr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Project de Developpement Web - A. Zemmouri</a:t>
            </a:r>
            <a:endParaRPr lang="fr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87F689-5ECB-4BCD-B80B-B58FB8FD8838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9345729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D6617A-2512-4ADE-9016-6F6B2ED197AC}" type="datetime1">
              <a:rPr lang="fr-BE" smtClean="0"/>
              <a:t>06-10-24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fr-FR"/>
              <a:t>Project de Developpement Web - A. Zemmouri</a:t>
            </a:r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4987F689-5ECB-4BCD-B80B-B58FB8FD8838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5057365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hf sldNum="0" hd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5682FB9-7CC9-D913-5445-D985ABB6364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/>
              <a:t>Chapitre 1</a:t>
            </a:r>
            <a:endParaRPr lang="fr-BE" dirty="0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1D0B6CA1-5E7D-5815-D6D4-78657318293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/>
              <a:t>Variables</a:t>
            </a:r>
            <a:endParaRPr lang="fr-BE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0C241903-9AB0-54EB-FAD7-9ABF0115E5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Project de Developpement Web - A. Zemmouri</a:t>
            </a:r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071082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F28D82E-B2B3-1EC7-B188-C9D7D149FE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sz="36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Introduction aux variables en JavaScript</a:t>
            </a:r>
            <a:endParaRPr lang="fr-BE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87115A8-72D9-45E5-9F03-56C5C8C076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fr-BE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Un nouveau programme en JavaScript est comme une page blanche.</a:t>
            </a: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endParaRPr lang="fr-BE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fr-BE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Pensez-y comme à un monde vide prêt à être construit.</a:t>
            </a: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endParaRPr lang="fr-BE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fr-BE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Les programmeurs peuvent créer et personnaliser ce monde.</a:t>
            </a:r>
          </a:p>
          <a:p>
            <a:pPr marL="0" indent="0">
              <a:buNone/>
            </a:pPr>
            <a:endParaRPr lang="fr-BE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F1636841-B13D-5184-50C6-15D51B3B02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Project de Developpement Web - A. Zemmouri</a:t>
            </a:r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0822589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B551115-5DBE-5121-2E48-D15D38B315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sz="36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Introduction aux variables</a:t>
            </a:r>
            <a:endParaRPr lang="fr-BE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5407652-BAA4-270E-0FB2-0FF3B587EC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fr-BE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Les variables sont un élément clé pour construire des programmes en JavaScript.</a:t>
            </a: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endParaRPr lang="fr-BE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fr-BE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Elles permettent de stocker et de réutiliser des données.</a:t>
            </a: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endParaRPr lang="fr-BE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fr-BE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Exemple : stocker le nom d'une personne dans une variable.</a:t>
            </a:r>
          </a:p>
          <a:p>
            <a:endParaRPr lang="fr-BE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2A24030B-FED3-5823-D977-271D648E66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Project de Developpement Web - A. Zemmouri</a:t>
            </a:r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1751671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38644B5-FE95-F007-8CAA-7BA3DBB62B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sz="36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Déclarer une variable</a:t>
            </a:r>
            <a:endParaRPr lang="fr-BE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7601580-8D3D-0CF1-3AA1-17D0FB8BE90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fr-BE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Pour déclarer une variable : utilisez le mot-clé </a:t>
            </a:r>
            <a:r>
              <a:rPr lang="fr-BE" sz="1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var</a:t>
            </a:r>
            <a:r>
              <a:rPr lang="fr-BE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suivi du nom de la variable.</a:t>
            </a: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endParaRPr lang="fr-BE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fr-BE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Exemple : var personne;</a:t>
            </a: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endParaRPr lang="fr-BE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fr-BE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Cela initialise une variable appelée personne mais elle n'a encore aucune valeur (elle est indéfinie).</a:t>
            </a:r>
          </a:p>
          <a:p>
            <a:pPr marL="0" indent="0">
              <a:buNone/>
            </a:pPr>
            <a:endParaRPr lang="fr-BE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3677996B-E2FA-0FAE-1FD3-44B6FA49D0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Project de Developpement Web - A. Zemmouri</a:t>
            </a:r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40161398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10B9617-F7B3-C89C-6C91-8C929FBE5D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sz="36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Attribuer des valeurs aux variables</a:t>
            </a:r>
            <a:endParaRPr lang="fr-BE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8C12042-F4A7-D91A-C17A-70CC4552E6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fr-BE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Utilisez l'opérateur d'assignation = pour attribuer une valeur.</a:t>
            </a: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endParaRPr lang="fr-BE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fr-BE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Exemple : var personne = "John";</a:t>
            </a: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endParaRPr lang="fr-BE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fr-BE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La valeur "John" est maintenant stockée dans la variable personne.</a:t>
            </a:r>
          </a:p>
          <a:p>
            <a:pPr marL="0" indent="0">
              <a:buNone/>
            </a:pPr>
            <a:endParaRPr lang="fr-BE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564C78DA-AF4A-E801-60C0-87DED206B7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Project de Developpement Web - A. Zemmouri</a:t>
            </a:r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4757937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BDAE751-BCDF-93A2-99FA-7C1684AD63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sz="36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Utiliser des variables</a:t>
            </a:r>
            <a:endParaRPr lang="fr-BE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4EA439A-E047-217D-287A-951CBA5A29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fr-BE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Utilisez le nom de la variable pour accéder à sa valeur.</a:t>
            </a: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endParaRPr lang="fr-BE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fr-BE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Exemple : console.log(personne); // Résultat : John</a:t>
            </a: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endParaRPr lang="fr-BE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fr-BE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Combinez du texte statique avec des variables pour créer des messages dynamiques.</a:t>
            </a:r>
          </a:p>
          <a:p>
            <a:endParaRPr lang="fr-BE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1AFA6A50-49FF-2136-89F8-2A6934ECFC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Project de Developpement Web - A. Zemmouri</a:t>
            </a:r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2951341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6240B37-E56C-8327-7315-691FBE24E9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sz="36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Pourquoi utiliser des variables ?</a:t>
            </a:r>
            <a:endParaRPr lang="fr-BE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F26C5DE-004D-AC25-A3E2-1B4101FFF3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fr-BE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Les variables permettent de réutiliser et de réaffecter des valeurs.</a:t>
            </a: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endParaRPr lang="fr-BE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fr-BE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Exemple : changer la variable personne de "John" à "James".</a:t>
            </a: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endParaRPr lang="fr-BE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fr-BE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Vous pouvez modifier les valeurs sans changer l'ensemble du programme.</a:t>
            </a:r>
          </a:p>
          <a:p>
            <a:endParaRPr lang="fr-BE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8E99FDAD-9702-58EA-67BF-23281EA774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Project de Developpement Web - A. Zemmouri</a:t>
            </a:r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5640691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264ECDA-07F9-71FF-AA21-1D265A2B07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sz="36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Conclusion</a:t>
            </a:r>
            <a:endParaRPr lang="fr-BE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1F90545-A1BA-4E83-6F38-088CC961CBD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fr-BE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Les variables rendent vos programmes dynamiques et polyvalents.</a:t>
            </a: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endParaRPr lang="fr-BE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fr-BE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Vous savez maintenant comment déclarer, attribuer et utiliser des variables en </a:t>
            </a:r>
            <a:r>
              <a:rPr lang="fr-BE" sz="1800" kern="10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JavaScript.</a:t>
            </a: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endParaRPr lang="fr-BE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fr-BE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Prêt à explorer des fonctionnalités plus complexes en JavaScript ?</a:t>
            </a:r>
          </a:p>
          <a:p>
            <a:endParaRPr lang="fr-BE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5B895EC9-9148-EEC6-E90C-8D8D543418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Project de Developpement Web - A. Zemmouri</a:t>
            </a:r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272894375"/>
      </p:ext>
    </p:extLst>
  </p:cSld>
  <p:clrMapOvr>
    <a:masterClrMapping/>
  </p:clrMapOvr>
</p:sld>
</file>

<file path=ppt/theme/theme1.xml><?xml version="1.0" encoding="utf-8"?>
<a:theme xmlns:a="http://schemas.openxmlformats.org/drawingml/2006/main" name="Facette">
  <a:themeElements>
    <a:clrScheme name="Facette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te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te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8</TotalTime>
  <Words>331</Words>
  <Application>Microsoft Office PowerPoint</Application>
  <PresentationFormat>Grand écran</PresentationFormat>
  <Paragraphs>52</Paragraphs>
  <Slides>8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8</vt:i4>
      </vt:variant>
    </vt:vector>
  </HeadingPairs>
  <TitlesOfParts>
    <vt:vector size="14" baseType="lpstr">
      <vt:lpstr>Aptos</vt:lpstr>
      <vt:lpstr>Arial</vt:lpstr>
      <vt:lpstr>Symbol</vt:lpstr>
      <vt:lpstr>Trebuchet MS</vt:lpstr>
      <vt:lpstr>Wingdings 3</vt:lpstr>
      <vt:lpstr>Facette</vt:lpstr>
      <vt:lpstr>Chapitre 1</vt:lpstr>
      <vt:lpstr>Introduction aux variables en JavaScript</vt:lpstr>
      <vt:lpstr>Introduction aux variables</vt:lpstr>
      <vt:lpstr>Déclarer une variable</vt:lpstr>
      <vt:lpstr>Attribuer des valeurs aux variables</vt:lpstr>
      <vt:lpstr>Utiliser des variables</vt:lpstr>
      <vt:lpstr>Pourquoi utiliser des variables ?</vt:lpstr>
      <vt:lpstr>Conclusion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Anas Zemmouri</dc:creator>
  <cp:lastModifiedBy>Anas Zemmouri</cp:lastModifiedBy>
  <cp:revision>8</cp:revision>
  <dcterms:created xsi:type="dcterms:W3CDTF">2024-10-06T14:25:24Z</dcterms:created>
  <dcterms:modified xsi:type="dcterms:W3CDTF">2024-10-06T15:02:49Z</dcterms:modified>
</cp:coreProperties>
</file>