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75A00-F4D0-4F2B-83E7-ED73AB71A86B}" type="datetimeFigureOut">
              <a:rPr lang="fr-BE" smtClean="0"/>
              <a:t>06-10-24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43882-9DA2-4104-8013-9B5EFFC9285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8267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BAAB9-583E-420A-A75C-0A3A668F1EAC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88444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ED0B5-58CD-412D-B6AC-1742D1836F84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695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95A1-B7BF-4F3F-9496-BDB95FEC5C24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473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13593-B888-4D2B-A505-ABEAF23C8B14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2851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E8C96-F941-4D35-9E57-1D412E9D2F1B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7176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8121-A904-4F01-A7E8-366980BC400A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18277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4C33F-E0AF-4FA4-A321-A836DE4CC529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09920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647C-904B-43F1-84A7-FB05E54157D6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5904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078A-D30D-45DC-82FE-546FF5184D5C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3232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7520-E2A9-4FAC-97F0-04CC08A57C85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3646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ADE38-48AA-40CD-9A1A-2409D76E3767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442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4E3E4-769D-4ABB-9998-1DE6616C77C6}" type="datetime1">
              <a:rPr lang="fr-BE" smtClean="0"/>
              <a:t>06-10-24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7155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1458-828E-4AED-A996-7F99C8C9AE9E}" type="datetime1">
              <a:rPr lang="fr-BE" smtClean="0"/>
              <a:t>06-10-24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6618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C64F4-5787-4EF3-BD45-3C4DBD0A4F39}" type="datetime1">
              <a:rPr lang="fr-BE" smtClean="0"/>
              <a:t>06-10-24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3786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819C3-CDFE-4996-82D2-27E643362DD5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3381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70D31-EF49-47C6-9425-5F647D2EE53E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32923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B5146-3456-4B8E-BEC7-122EA8983C88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91BEC6-DAEE-421F-9E82-076045BD541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69968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DE7D15-3ED8-0E80-FB1A-E96664B463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BE" sz="5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Prérequis pour ce cours</a:t>
            </a:r>
            <a:endParaRPr lang="fr-BE" sz="5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670A1A-2297-2AC1-17DE-B2A5158375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7E10B9F-61E8-7DB9-978A-DF947DAF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5637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4555C7-4885-3AB5-FD0D-6FEBA24FE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4451"/>
          </a:xfrm>
        </p:spPr>
        <p:txBody>
          <a:bodyPr/>
          <a:lstStyle/>
          <a:p>
            <a:r>
              <a:rPr lang="fr-BE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 et CSS ensemble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2B4F55-7F1A-582F-3992-FA6271DC4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9695"/>
            <a:ext cx="8596668" cy="460166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h1 {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</a:t>
            </a:r>
            <a:r>
              <a:rPr lang="fr-BE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color</a:t>
            </a: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green;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}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p {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</a:t>
            </a:r>
            <a:r>
              <a:rPr lang="fr-BE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color</a:t>
            </a: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gray;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}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&lt;/style&gt;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&lt;/</a:t>
            </a:r>
            <a:r>
              <a:rPr lang="fr-BE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head</a:t>
            </a: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&lt;body&gt;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&lt;h1&gt;Bienvenue sur mon site&lt;/h1&gt;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&lt;p&gt;Voici un paragraphe stylé avec CSS.&lt;/p&gt;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&lt;/body&gt;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&lt;/html&gt;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98DBA73-06E0-3443-1746-F7A3D6646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91858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332B35-E02C-656E-D602-3B2C5DAA4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BE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Rappel – Pourquoi ces prérequis ?</a:t>
            </a:r>
            <a:b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8FAD17-5581-7D7E-35F8-97E31C591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Pourquoi </a:t>
            </a: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ces prérequis sont-ils nécessaires ?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Structurer le contenu efficacement.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CSS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Styliser et améliorer l’expérience utilisateur.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Ces notions</a:t>
            </a: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sont la base pour comprendre le développement web et pour aller plus loin dans le cours.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F5BECA-B766-3F5A-3FD8-D21925C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60336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205B0-883B-C9CF-22CF-3AEA85449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Conclusion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D259F0-93A9-F70F-9C49-85F8FC9CB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Avant de commencer :</a:t>
            </a: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 vous ne maîtrisez pas encore ces concepts, prenez le temps de les réviser.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Vous pouvez consulter des ressources en ligne comme MDN Web Docs, W3Schools, ou d'autres tutoriels pour approfondir.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4AC42F-DB1C-E230-739E-B2AA8E453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79430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431CFD-A3F2-8622-87DF-466874DC1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BE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Prérequis pour ce cours</a:t>
            </a:r>
            <a:br>
              <a:rPr lang="fr-BE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34F49E-5717-2318-3FE9-4A0709998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Avant de commencer, assurez-vous d'avoir une compréhension de base des notions suivantes :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 : 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Structure des pages web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CSS : 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Mise en forme des pages web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EFA222-FFE6-EC72-AC38-FFE222FBB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5404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DFE5AB-E35F-B253-842A-247F29A21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 – Qu'est-ce que c'est ?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918A89-71CB-B28F-6D3F-70CBAB300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 (HyperText Markup </a:t>
            </a:r>
            <a:r>
              <a:rPr lang="fr-BE" sz="1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Language</a:t>
            </a: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fr-BE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Rôle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Langage de balisage utilisé pour structurer le contenu sur une page web.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Concepts clés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</a:t>
            </a: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balises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utilisées pour organiser le texte et les médias (ex. : &lt;h1&gt;, &lt;p&gt;, &lt;</a:t>
            </a:r>
            <a:r>
              <a:rPr lang="fr-BE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img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&gt;, &lt;a&gt;).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</a:t>
            </a: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structure de base d’une page HTML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4D4B1AE-F9CA-5C87-AFE9-6F32C78F5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2589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16E1C9-E444-3F6F-23FD-5702833FE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 – Qu'est-ce que c'est ?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D60B80-1409-E7F0-B037-B1BC6B855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6658"/>
            <a:ext cx="8596668" cy="4454704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Copier le code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&lt;!DOCTYPE html&gt;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&lt;html&gt;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&lt;</a:t>
            </a:r>
            <a:r>
              <a:rPr lang="fr-BE" sz="4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head</a:t>
            </a: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&lt;</a:t>
            </a:r>
            <a:r>
              <a:rPr lang="fr-BE" sz="4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title</a:t>
            </a: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&gt;Titre de la page&lt;/</a:t>
            </a:r>
            <a:r>
              <a:rPr lang="fr-BE" sz="4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title</a:t>
            </a: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&lt;/</a:t>
            </a:r>
            <a:r>
              <a:rPr lang="fr-BE" sz="4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head</a:t>
            </a: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&lt;body&gt;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&lt;h1&gt;Mon premier titre&lt;/h1&gt;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&lt;p&gt;Ceci est un paragraphe.&lt;/p&gt;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&lt;/body&gt;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&lt;/html&gt;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57E4553-9E01-C08A-0276-BDF5F105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75191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24C878-EC45-763E-2CE3-862D07EC7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 – Rappel Visuel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91F23A-07FF-2EEC-A3AA-E7E87F32C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 exemple simple de structure de page HTML :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Titre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&lt;h1&gt;Mon site web&lt;/h1&gt;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Paragraphe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&lt;p&gt;Bienvenue sur ma page.&lt;/p&gt;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&lt;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img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src="image.jpg" alt="Description de l'image"&gt;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Lien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&lt;a href="https://www.exemple.com"&gt;Cliquez ici&lt;/a&gt;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8F8657-0922-C26E-6721-4BE5E0BE5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9947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0D82B4-D554-1B7C-8855-0239E5F7F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CSS – Qu'est-ce que c'est ?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CD9C25-05BC-B67E-B006-B25F55060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1329"/>
            <a:ext cx="8596668" cy="466003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CSS (</a:t>
            </a:r>
            <a:r>
              <a:rPr lang="fr-BE" sz="1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Cascading</a:t>
            </a: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Style Sheets)</a:t>
            </a:r>
            <a:endParaRPr lang="fr-BE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Rôle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Permet de styliser le contenu HTML (couleurs, polices, marges, etc.).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Concepts clés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lvl="1">
              <a:lnSpc>
                <a:spcPct val="115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Sélecteurs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utilisés pour cibler des éléments HTML (ex. : body, h1, .classe, #id).</a:t>
            </a:r>
          </a:p>
          <a:p>
            <a:pPr lvl="1">
              <a:lnSpc>
                <a:spcPct val="115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Propriétés CSS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comme </a:t>
            </a:r>
            <a:r>
              <a:rPr lang="fr-BE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color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font-size, </a:t>
            </a:r>
            <a:r>
              <a:rPr lang="fr-BE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margin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fr-BE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padding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etc.</a:t>
            </a:r>
          </a:p>
          <a:p>
            <a:pPr lvl="1">
              <a:lnSpc>
                <a:spcPct val="115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fr-BE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Syntaxe de base</a:t>
            </a:r>
            <a:r>
              <a:rPr lang="fr-BE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marL="2171700" lvl="5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css</a:t>
            </a:r>
            <a:endParaRPr lang="fr-BE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171700" lvl="5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Copier le code</a:t>
            </a:r>
          </a:p>
          <a:p>
            <a:pPr marL="2171700" lvl="5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h1 {</a:t>
            </a:r>
          </a:p>
          <a:p>
            <a:pPr marL="2171700" lvl="5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fr-BE" sz="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color</a:t>
            </a:r>
            <a:r>
              <a:rPr lang="fr-BE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fr-BE" sz="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blue</a:t>
            </a:r>
            <a:r>
              <a:rPr lang="fr-BE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2171700" lvl="5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font-size: 24px;</a:t>
            </a:r>
          </a:p>
          <a:p>
            <a:pPr marL="2171700" lvl="5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DB7AE5-2BE5-56A0-5C7C-09A8193DE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39589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515344-CA2D-FA8D-55D1-310EE4689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1684"/>
          </a:xfrm>
        </p:spPr>
        <p:txBody>
          <a:bodyPr/>
          <a:lstStyle/>
          <a:p>
            <a:r>
              <a:rPr lang="fr-BE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CSS – Rappel Visuel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F9062-C1F3-80F8-B258-677EFAC9C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1705"/>
            <a:ext cx="8596668" cy="4629657"/>
          </a:xfrm>
        </p:spPr>
        <p:txBody>
          <a:bodyPr>
            <a:normAutofit fontScale="77500" lnSpcReduction="20000"/>
          </a:bodyPr>
          <a:lstStyle/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de règles CSS appliquées à une page HTML :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Copier le code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&lt;style&gt;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body {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background-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color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#f0f0f0;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}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h1 {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color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darkblue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font-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family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Arial, sans-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serif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}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E4084D1-FE8D-7592-35B0-5F04577F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88356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86DCDE-109B-F2C0-18DB-0DC55BB17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726"/>
          </a:xfrm>
        </p:spPr>
        <p:txBody>
          <a:bodyPr/>
          <a:lstStyle/>
          <a:p>
            <a:r>
              <a:rPr lang="fr-BE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CSS – Rappel Visuel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FF3951-831D-73C8-1063-15BE5368D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33599"/>
            <a:ext cx="8596668" cy="3907763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 {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font-size: 16px;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line-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height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1.5;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}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&lt;/style&gt;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Résultat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Texte en bleu foncé, fond gris clair, police Arial, texte espacé correctement.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EDA22D-20A7-5953-E1D5-81FBDEE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97389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FB5FD5-647E-1606-5B81-314587722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1684"/>
          </a:xfrm>
        </p:spPr>
        <p:txBody>
          <a:bodyPr/>
          <a:lstStyle/>
          <a:p>
            <a:r>
              <a:rPr lang="fr-BE" sz="36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 et CSS ensemble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CA56D3-E221-3398-EC75-6C9D6B90A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79621"/>
            <a:ext cx="8596668" cy="4661741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structure la page, et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CSS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définit son apparence.</a:t>
            </a:r>
          </a:p>
          <a:p>
            <a:pPr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: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html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Copier le code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&lt;html&gt;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&lt;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head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&lt;style&gt;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body {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background-</a:t>
            </a:r>
            <a:r>
              <a:rPr lang="fr-B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color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#f3f3f3;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}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257A7D-B0E7-35BC-5599-9B2DF9526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6668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711</Words>
  <Application>Microsoft Office PowerPoint</Application>
  <PresentationFormat>Grand écran</PresentationFormat>
  <Paragraphs>108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Aptos</vt:lpstr>
      <vt:lpstr>Arial</vt:lpstr>
      <vt:lpstr>Courier New</vt:lpstr>
      <vt:lpstr>Symbol</vt:lpstr>
      <vt:lpstr>Trebuchet MS</vt:lpstr>
      <vt:lpstr>Wingdings 3</vt:lpstr>
      <vt:lpstr>Facette</vt:lpstr>
      <vt:lpstr>Prérequis pour ce cours</vt:lpstr>
      <vt:lpstr>Prérequis pour ce cours </vt:lpstr>
      <vt:lpstr>HTML – Qu'est-ce que c'est ?</vt:lpstr>
      <vt:lpstr>HTML – Qu'est-ce que c'est ?</vt:lpstr>
      <vt:lpstr>HTML – Rappel Visuel</vt:lpstr>
      <vt:lpstr>CSS – Qu'est-ce que c'est ?</vt:lpstr>
      <vt:lpstr>CSS – Rappel Visuel</vt:lpstr>
      <vt:lpstr>CSS – Rappel Visuel</vt:lpstr>
      <vt:lpstr>HTML et CSS ensemble</vt:lpstr>
      <vt:lpstr>HTML et CSS ensemble</vt:lpstr>
      <vt:lpstr>Rappel – Pourquoi ces prérequis ? 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 Zemmouri</dc:creator>
  <cp:lastModifiedBy>Anas Zemmouri</cp:lastModifiedBy>
  <cp:revision>13</cp:revision>
  <dcterms:created xsi:type="dcterms:W3CDTF">2024-10-06T13:53:47Z</dcterms:created>
  <dcterms:modified xsi:type="dcterms:W3CDTF">2024-10-06T14:58:53Z</dcterms:modified>
</cp:coreProperties>
</file>