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4A3BE-FDEC-4571-A780-7B85900E11CD}" type="datetimeFigureOut">
              <a:rPr lang="fr-BE" smtClean="0"/>
              <a:t>06-10-24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4D12AB-8FF4-4694-B858-F4CCF70FA4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3177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9FCE4-55FE-4D23-A5F3-B01397251FFB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59135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CF602-0470-4808-957F-BB651F34091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72989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6FB5C-991B-4C3E-952C-8EBF7E7EB2A8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3605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A09D1-2C15-45AF-A9BF-340F772C0A89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2679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8353-A341-4C7A-A9C3-90CE803D4B9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9555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990D5-D020-4688-9BE1-A6B90BB003CB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7904198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FD9F-2783-4AAA-8A8E-9EEC4263D763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71254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53EC-983E-4849-AE9A-1857A9A6B6BF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3581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E5E14-3943-4FCD-9213-875E25F3B497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000845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2A29F-7311-4BEB-A1DF-E1E1FDFAF39D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83769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07CD-0CF4-4575-909B-554F3CF5BF1F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3974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707E-A967-4FD8-8A32-A6D1EF64AD62}" type="datetime1">
              <a:rPr lang="fr-BE" smtClean="0"/>
              <a:t>06-10-24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322991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473A6-4146-4F02-ADEA-BA239D8434FA}" type="datetime1">
              <a:rPr lang="fr-BE" smtClean="0"/>
              <a:t>06-10-24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18383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CCF79-D68F-49D8-91FB-188D7103110E}" type="datetime1">
              <a:rPr lang="fr-BE" smtClean="0"/>
              <a:t>06-10-24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5265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C120C-6325-4097-B333-CD9516AA879F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7486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2CBA6-18B9-468A-A9F4-4FBF6BBF4AC7}" type="datetime1">
              <a:rPr lang="fr-BE" smtClean="0"/>
              <a:t>06-10-24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825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747C-9D3C-48F3-BD94-A82AB4299ECB}" type="datetime1">
              <a:rPr lang="fr-BE" smtClean="0"/>
              <a:t>06-10-24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A. Zemmouri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9FBB61D-7247-4AEF-B55E-0C1DC6650679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2985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1A3B06-4A50-4890-96A8-A4326DB25D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/>
              <a:t>PROJET DE DEVELOPPEMENT WEB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D58F00-1E44-CCE9-FC69-4603222E9B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2024 - 2025</a:t>
            </a:r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458D38E-5D6B-F30C-6943-E451EBD60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1101608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2580DD-F083-1530-00CA-0AAE56EB2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Qui suis-je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BC52EF-7DCD-22D3-AC94-1BA052166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BE" dirty="0"/>
              <a:t>Développeur Full Stack Freelance</a:t>
            </a:r>
          </a:p>
          <a:p>
            <a:pPr marL="0" indent="0">
              <a:buNone/>
            </a:pPr>
            <a:endParaRPr lang="fr-BE" dirty="0"/>
          </a:p>
          <a:p>
            <a:r>
              <a:rPr lang="fr-FR" dirty="0"/>
              <a:t>Expérience : Dans le développement d'applications web et mobiles</a:t>
            </a:r>
          </a:p>
          <a:p>
            <a:endParaRPr lang="fr-FR" dirty="0"/>
          </a:p>
          <a:p>
            <a:r>
              <a:rPr lang="fr-FR" dirty="0"/>
              <a:t>Spécialités:</a:t>
            </a:r>
          </a:p>
          <a:p>
            <a:pPr lvl="1"/>
            <a:r>
              <a:rPr lang="fr-FR" dirty="0"/>
              <a:t>	</a:t>
            </a:r>
            <a:r>
              <a:rPr lang="fr-FR" dirty="0" err="1"/>
              <a:t>Front-end</a:t>
            </a:r>
            <a:r>
              <a:rPr lang="fr-FR" dirty="0"/>
              <a:t> : JavaScript, Vue.js</a:t>
            </a:r>
          </a:p>
          <a:p>
            <a:pPr lvl="1"/>
            <a:r>
              <a:rPr lang="fr-FR" dirty="0"/>
              <a:t>	</a:t>
            </a:r>
            <a:r>
              <a:rPr lang="fr-FR" dirty="0" err="1"/>
              <a:t>Back-end</a:t>
            </a:r>
            <a:r>
              <a:rPr lang="fr-FR" dirty="0"/>
              <a:t> : Node.js, Bases de données (SQL, NoSQL)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b="1" dirty="0"/>
              <a:t>Objectif de ce cours</a:t>
            </a:r>
            <a:r>
              <a:rPr lang="fr-FR" dirty="0"/>
              <a:t>: Partager mes compétences et mon expérience dans la réalisation de projets web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0D6E48-02D8-9548-24D7-F5EF1F19D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2981601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E96842-D7EE-7C5C-2A57-765609DC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Consignes des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0E56EE-DBBF-0CDB-9048-F36D7FE655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Respect et ponctualité</a:t>
            </a:r>
          </a:p>
          <a:p>
            <a:endParaRPr lang="fr-FR" dirty="0"/>
          </a:p>
          <a:p>
            <a:r>
              <a:rPr lang="fr-FR" dirty="0"/>
              <a:t>Participation active: n'hésitez pas à poser des questions</a:t>
            </a:r>
          </a:p>
          <a:p>
            <a:endParaRPr lang="fr-FR" dirty="0"/>
          </a:p>
          <a:p>
            <a:r>
              <a:rPr lang="fr-FR" dirty="0"/>
              <a:t>Travail régulier: exercices et projets à faire en dehors des cours</a:t>
            </a:r>
          </a:p>
          <a:p>
            <a:endParaRPr lang="fr-FR" dirty="0"/>
          </a:p>
          <a:p>
            <a:r>
              <a:rPr lang="fr-FR" dirty="0"/>
              <a:t>Suivi des progrès à travers des évaluations régulières</a:t>
            </a:r>
          </a:p>
          <a:p>
            <a:endParaRPr lang="fr-FR" dirty="0"/>
          </a:p>
          <a:p>
            <a:r>
              <a:rPr lang="fr-FR" b="1" dirty="0"/>
              <a:t>Objectif</a:t>
            </a:r>
            <a:r>
              <a:rPr lang="fr-FR" dirty="0"/>
              <a:t> : Apprendre, pratiquer, et réussir ensemble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FAE0B2F-52AE-74DD-0624-5807E3318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2354724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FF295-0FCD-34F8-523A-C982CBBA6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BE" dirty="0"/>
              <a:t>Pourquoi ce cours ?</a:t>
            </a:r>
            <a:br>
              <a:rPr lang="fr-BE" dirty="0"/>
            </a:br>
            <a:br>
              <a:rPr lang="fr-BE" dirty="0"/>
            </a:br>
            <a:r>
              <a:rPr lang="fr-FR" sz="2200" dirty="0"/>
              <a:t>Apprendre à construire des applications complètes, du </a:t>
            </a:r>
            <a:r>
              <a:rPr lang="fr-FR" sz="2200" dirty="0" err="1"/>
              <a:t>front-end</a:t>
            </a:r>
            <a:r>
              <a:rPr lang="fr-FR" sz="2200" dirty="0"/>
              <a:t> au </a:t>
            </a:r>
            <a:r>
              <a:rPr lang="fr-FR" sz="2200" dirty="0" err="1"/>
              <a:t>back-end</a:t>
            </a:r>
            <a:br>
              <a:rPr lang="fr-FR" dirty="0"/>
            </a:b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B91577-EF66-5F65-6554-869BDB4893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2509735"/>
            <a:ext cx="4184035" cy="3531625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		</a:t>
            </a:r>
            <a:r>
              <a:rPr lang="fr-FR" u="sng" dirty="0"/>
              <a:t>Technologies abordées </a:t>
            </a:r>
          </a:p>
          <a:p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err="1"/>
              <a:t>Front-end</a:t>
            </a:r>
            <a:r>
              <a:rPr lang="fr-FR" dirty="0"/>
              <a:t> : JavaScript, Vue.js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 err="1"/>
              <a:t>Back-end</a:t>
            </a:r>
            <a:r>
              <a:rPr lang="fr-FR" dirty="0"/>
              <a:t> : Node.js, bases de données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EBDF92F-0B50-CACD-B873-DCFE29636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509735"/>
            <a:ext cx="4184034" cy="3531627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	 </a:t>
            </a:r>
            <a:r>
              <a:rPr lang="fr-FR" u="sng" dirty="0"/>
              <a:t>Perspectives professionnelles </a:t>
            </a:r>
          </a:p>
          <a:p>
            <a:pPr marL="0" indent="0">
              <a:buNone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 Junior : Environ 300 €/jour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  Senior : Jusqu'à 700 €/jour</a:t>
            </a:r>
          </a:p>
          <a:p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BC1D75-4013-D374-9E00-CAE280765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53CDBDDE-935A-39F2-01CC-512AC000C4EA}"/>
              </a:ext>
            </a:extLst>
          </p:cNvPr>
          <p:cNvGraphicFramePr>
            <a:graphicFrameLocks noGrp="1"/>
          </p:cNvGraphicFramePr>
          <p:nvPr/>
        </p:nvGraphicFramePr>
        <p:xfrm>
          <a:off x="1011677" y="2509736"/>
          <a:ext cx="3501957" cy="2276273"/>
        </p:xfrm>
        <a:graphic>
          <a:graphicData uri="http://schemas.openxmlformats.org/drawingml/2006/table">
            <a:tbl>
              <a:tblPr/>
              <a:tblGrid>
                <a:gridCol w="3501957">
                  <a:extLst>
                    <a:ext uri="{9D8B030D-6E8A-4147-A177-3AD203B41FA5}">
                      <a16:colId xmlns:a16="http://schemas.microsoft.com/office/drawing/2014/main" val="1631095596"/>
                    </a:ext>
                  </a:extLst>
                </a:gridCol>
              </a:tblGrid>
              <a:tr h="2276273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0018493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36751DD-D365-481F-7363-9D33F85D8BFA}"/>
              </a:ext>
            </a:extLst>
          </p:cNvPr>
          <p:cNvGraphicFramePr>
            <a:graphicFrameLocks noGrp="1"/>
          </p:cNvGraphicFramePr>
          <p:nvPr/>
        </p:nvGraphicFramePr>
        <p:xfrm>
          <a:off x="5379396" y="2490281"/>
          <a:ext cx="3686783" cy="2334638"/>
        </p:xfrm>
        <a:graphic>
          <a:graphicData uri="http://schemas.openxmlformats.org/drawingml/2006/table">
            <a:tbl>
              <a:tblPr/>
              <a:tblGrid>
                <a:gridCol w="3686783">
                  <a:extLst>
                    <a:ext uri="{9D8B030D-6E8A-4147-A177-3AD203B41FA5}">
                      <a16:colId xmlns:a16="http://schemas.microsoft.com/office/drawing/2014/main" val="3132202014"/>
                    </a:ext>
                  </a:extLst>
                </a:gridCol>
              </a:tblGrid>
              <a:tr h="2334638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7154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49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EC6827-B6AC-7D87-B7E2-5F9BC530F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Structure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93CC73-AD84-B170-E113-C9D722A4740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			</a:t>
            </a:r>
            <a:r>
              <a:rPr lang="fr-FR" u="sng" dirty="0"/>
              <a:t>Supports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Slides pour les explications</a:t>
            </a:r>
          </a:p>
          <a:p>
            <a:pPr>
              <a:buFont typeface="Wingdings" panose="05000000000000000000" pitchFamily="2" charset="2"/>
              <a:buChar char="§"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Syllabus pour approfondir la matière</a:t>
            </a:r>
          </a:p>
          <a:p>
            <a:endParaRPr lang="fr-BE" dirty="0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82345C1-38E5-1AB4-AF10-3D317801923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			</a:t>
            </a:r>
            <a:r>
              <a:rPr lang="fr-FR" u="sng" dirty="0"/>
              <a:t>Répartition</a:t>
            </a:r>
            <a:r>
              <a:rPr lang="fr-FR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40 périodes : </a:t>
            </a:r>
            <a:r>
              <a:rPr lang="fr-FR" dirty="0" err="1"/>
              <a:t>Front-end</a:t>
            </a:r>
            <a:r>
              <a:rPr lang="fr-FR" dirty="0"/>
              <a:t> (JavaScript, Vue.js)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40 périodes : </a:t>
            </a:r>
            <a:r>
              <a:rPr lang="fr-FR" dirty="0" err="1"/>
              <a:t>Back-end</a:t>
            </a:r>
            <a:r>
              <a:rPr lang="fr-FR" dirty="0"/>
              <a:t> (Node.js, bases de données)</a:t>
            </a:r>
          </a:p>
          <a:p>
            <a:pPr marL="0" indent="0">
              <a:buNone/>
            </a:pPr>
            <a:endParaRPr lang="fr-FR" dirty="0"/>
          </a:p>
          <a:p>
            <a:pPr>
              <a:buFont typeface="Wingdings" panose="05000000000000000000" pitchFamily="2" charset="2"/>
              <a:buChar char="§"/>
            </a:pPr>
            <a:r>
              <a:rPr lang="fr-FR" dirty="0"/>
              <a:t>20 périodes : Projet final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DCC320-B117-5AFA-B3B6-F271856E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BBFF8921-FFFE-3424-D9F4-D56515FEF6F6}"/>
              </a:ext>
            </a:extLst>
          </p:cNvPr>
          <p:cNvGraphicFramePr>
            <a:graphicFrameLocks noGrp="1"/>
          </p:cNvGraphicFramePr>
          <p:nvPr/>
        </p:nvGraphicFramePr>
        <p:xfrm>
          <a:off x="554477" y="2071991"/>
          <a:ext cx="3774332" cy="3511686"/>
        </p:xfrm>
        <a:graphic>
          <a:graphicData uri="http://schemas.openxmlformats.org/drawingml/2006/table">
            <a:tbl>
              <a:tblPr/>
              <a:tblGrid>
                <a:gridCol w="3774332">
                  <a:extLst>
                    <a:ext uri="{9D8B030D-6E8A-4147-A177-3AD203B41FA5}">
                      <a16:colId xmlns:a16="http://schemas.microsoft.com/office/drawing/2014/main" val="3439231898"/>
                    </a:ext>
                  </a:extLst>
                </a:gridCol>
              </a:tblGrid>
              <a:tr h="3511686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25319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F12E5C9-D34F-3D1B-9CBB-F6F4AE7D9281}"/>
              </a:ext>
            </a:extLst>
          </p:cNvPr>
          <p:cNvGraphicFramePr>
            <a:graphicFrameLocks noGrp="1"/>
          </p:cNvGraphicFramePr>
          <p:nvPr/>
        </p:nvGraphicFramePr>
        <p:xfrm>
          <a:off x="4931923" y="2071991"/>
          <a:ext cx="4357992" cy="3531141"/>
        </p:xfrm>
        <a:graphic>
          <a:graphicData uri="http://schemas.openxmlformats.org/drawingml/2006/table">
            <a:tbl>
              <a:tblPr/>
              <a:tblGrid>
                <a:gridCol w="4357992">
                  <a:extLst>
                    <a:ext uri="{9D8B030D-6E8A-4147-A177-3AD203B41FA5}">
                      <a16:colId xmlns:a16="http://schemas.microsoft.com/office/drawing/2014/main" val="685575952"/>
                    </a:ext>
                  </a:extLst>
                </a:gridCol>
              </a:tblGrid>
              <a:tr h="3531141">
                <a:tc>
                  <a:txBody>
                    <a:bodyPr/>
                    <a:lstStyle/>
                    <a:p>
                      <a:endParaRPr lang="fr-BE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502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039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F971DD-67D0-E77E-4C26-B5584B7BA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Mon engagement envers vous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FA7060-28DA-E839-7056-88A3C6222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Je m’engage à donner le meilleur de moi-même pour que vous maîtrisiez le développement web</a:t>
            </a:r>
          </a:p>
          <a:p>
            <a:endParaRPr lang="fr-FR" dirty="0"/>
          </a:p>
          <a:p>
            <a:r>
              <a:rPr lang="fr-FR" dirty="0"/>
              <a:t>Je pars du principe que vous n’avez aucune connaissance préalable en programmation web</a:t>
            </a:r>
          </a:p>
          <a:p>
            <a:endParaRPr lang="fr-FR" dirty="0"/>
          </a:p>
          <a:p>
            <a:r>
              <a:rPr lang="fr-FR" dirty="0"/>
              <a:t>Vous serez guidés pas à pas avec des explications claires et des exercices pratiques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F76147E-A3C5-69B8-FBD6-2FBE15E77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1313846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8284F2-E217-FA98-777C-5839B3BC0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/>
              <a:t>Organisation des séances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FE14BF-3F53-5067-12C5-18F14B902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/>
              <a:t>Durée d’une séance : 1h40</a:t>
            </a:r>
          </a:p>
          <a:p>
            <a:pPr marL="0" indent="0">
              <a:buNone/>
            </a:pPr>
            <a:endParaRPr lang="fr-BE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5 min : Questions du cours précédent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5-10 min : Notions, veille technologique, mini démo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Bloc 1 : 20 min théorie + 40 min exercices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Bloc 2 : 10 min théorie + 30 min exercices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Bloc 3 : 20 min théorie + 40 min exercices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BE" dirty="0"/>
              <a:t>Bloc 4 : 10 min théorie + 30 min exercices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BE" dirty="0"/>
          </a:p>
          <a:p>
            <a:r>
              <a:rPr lang="fr-BE" dirty="0"/>
              <a:t>Pause : 20 minutes après la première session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0987078-3DCF-23B2-A456-DD6A12AB7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317455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AE4E51-CB83-C233-13BC-690478FF1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/>
              <a:t>Pré-requis</a:t>
            </a:r>
            <a:r>
              <a:rPr lang="fr-BE" dirty="0"/>
              <a:t> du cours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DBD339-0066-BA36-5130-B1A85566F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Connaissances de base en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HTML / CSS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Notions algorithmiques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r>
              <a:rPr lang="fr-FR" dirty="0"/>
              <a:t>Horaires 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9h - 10h40 : Première session de 1h40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20 min de pause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fr-FR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fr-FR" dirty="0"/>
              <a:t>11h - 12h40 : Deuxième session de 1h40</a:t>
            </a:r>
          </a:p>
          <a:p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DB80D61-0127-5162-9BB4-71B3ECCD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A. Zemmouri</a:t>
            </a:r>
          </a:p>
        </p:txBody>
      </p:sp>
    </p:spTree>
    <p:extLst>
      <p:ext uri="{BB962C8B-B14F-4D97-AF65-F5344CB8AC3E}">
        <p14:creationId xmlns:p14="http://schemas.microsoft.com/office/powerpoint/2010/main" val="423916056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394</Words>
  <Application>Microsoft Office PowerPoint</Application>
  <PresentationFormat>Grand écran</PresentationFormat>
  <Paragraphs>83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Aptos</vt:lpstr>
      <vt:lpstr>Arial</vt:lpstr>
      <vt:lpstr>Trebuchet MS</vt:lpstr>
      <vt:lpstr>Wingdings</vt:lpstr>
      <vt:lpstr>Wingdings 3</vt:lpstr>
      <vt:lpstr>Facette</vt:lpstr>
      <vt:lpstr>PROJET DE DEVELOPPEMENT WEB</vt:lpstr>
      <vt:lpstr>Qui suis-je ?</vt:lpstr>
      <vt:lpstr>Consignes des cours</vt:lpstr>
      <vt:lpstr>Pourquoi ce cours ?  Apprendre à construire des applications complètes, du front-end au back-end </vt:lpstr>
      <vt:lpstr>Structure du cours</vt:lpstr>
      <vt:lpstr>Mon engagement envers vous</vt:lpstr>
      <vt:lpstr>Organisation des séances</vt:lpstr>
      <vt:lpstr>Pré-requis du cours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 Zemmouri</dc:creator>
  <cp:lastModifiedBy>Anas Zemmouri</cp:lastModifiedBy>
  <cp:revision>12</cp:revision>
  <dcterms:created xsi:type="dcterms:W3CDTF">2024-10-06T11:38:27Z</dcterms:created>
  <dcterms:modified xsi:type="dcterms:W3CDTF">2024-10-06T12:24:21Z</dcterms:modified>
</cp:coreProperties>
</file>